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BAB3C-A2A0-594F-8A45-8D9138F63DF1}" type="datetimeFigureOut">
              <a:rPr lang="fr-FR" smtClean="0"/>
              <a:t>06/10/2016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98F9F-2C92-6049-94A2-081688BD6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1545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92708-7E80-074C-BC60-29C87628178F}" type="datetimeFigureOut">
              <a:rPr lang="fr-FR" smtClean="0"/>
              <a:t>06/10/2016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DF74F-29C5-1948-99D6-5390A4140A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5667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6B51-3808-A741-AFCA-E7300E3868C5}" type="datetime1">
              <a:rPr lang="fr-FR" smtClean="0"/>
              <a:t>06/10/2016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7252AD-3123-254E-A964-5233B8203184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Image 6" descr="LogoLabexUnivearths+IA+SPC_new_blan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045" y="325392"/>
            <a:ext cx="4731910" cy="69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01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ndir un rectangle avec un coin du même côté 12"/>
          <p:cNvSpPr/>
          <p:nvPr userDrawn="1"/>
        </p:nvSpPr>
        <p:spPr>
          <a:xfrm>
            <a:off x="245021" y="1008564"/>
            <a:ext cx="8607174" cy="5266944"/>
          </a:xfrm>
          <a:prstGeom prst="round2SameRect">
            <a:avLst/>
          </a:prstGeom>
          <a:solidFill>
            <a:schemeClr val="bg1">
              <a:alpha val="83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4345"/>
            <a:ext cx="9144000" cy="80304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50400" y="199123"/>
            <a:ext cx="6436400" cy="411162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9CE84-194B-9448-A5C5-F1DA78AD906A}" type="datetime1">
              <a:rPr lang="fr-FR" smtClean="0"/>
              <a:t>06/10/2016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52AD-3123-254E-A964-5233B8203184}" type="slidenum">
              <a:rPr lang="fr-FR" smtClean="0"/>
              <a:t>‹#›</a:t>
            </a:fld>
            <a:endParaRPr lang="fr-FR"/>
          </a:p>
        </p:txBody>
      </p:sp>
      <p:pic>
        <p:nvPicPr>
          <p:cNvPr id="8" name="Image 7" descr="front-blazon-investissement_aveni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536" y="404704"/>
            <a:ext cx="360000" cy="36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021" y="98686"/>
            <a:ext cx="1590675" cy="233970"/>
          </a:xfrm>
          <a:prstGeom prst="rect">
            <a:avLst/>
          </a:prstGeom>
        </p:spPr>
      </p:pic>
      <p:sp>
        <p:nvSpPr>
          <p:cNvPr id="10" name="Espace réservé du titre 1"/>
          <p:cNvSpPr txBox="1">
            <a:spLocks/>
          </p:cNvSpPr>
          <p:nvPr userDrawn="1"/>
        </p:nvSpPr>
        <p:spPr bwMode="auto">
          <a:xfrm>
            <a:off x="1691680" y="0"/>
            <a:ext cx="7452320" cy="685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cap="all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fr-FR" sz="2000" cap="none" dirty="0" smtClean="0">
              <a:solidFill>
                <a:srgbClr val="000066"/>
              </a:solidFill>
            </a:endParaRPr>
          </a:p>
        </p:txBody>
      </p:sp>
      <p:pic>
        <p:nvPicPr>
          <p:cNvPr id="11" name="Image 10" descr="LogoUSPC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536" y="316217"/>
            <a:ext cx="900120" cy="48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11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3E121-C4AA-174D-957D-3819DD871E13}" type="datetime1">
              <a:rPr lang="fr-FR" smtClean="0"/>
              <a:t>06/10/2016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252AD-3123-254E-A964-5233B820318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86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14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50091"/>
            <a:ext cx="8229600" cy="487607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B98B-6CC9-C347-B6B6-AA5428F5857D}" type="datetime1">
              <a:rPr lang="fr-FR" smtClean="0">
                <a:solidFill>
                  <a:schemeClr val="bg2"/>
                </a:solidFill>
              </a:rPr>
              <a:t>06/10/2016</a:t>
            </a:fld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52AD-3123-254E-A964-5233B8203184}" type="slidenum">
              <a:rPr lang="fr-FR" smtClean="0">
                <a:solidFill>
                  <a:schemeClr val="bg2"/>
                </a:solidFill>
              </a:rPr>
              <a:t>2</a:t>
            </a:fld>
            <a:endParaRPr lang="fr-F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8754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Macintosh PowerPoint</Application>
  <PresentationFormat>Présentation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 UnivEarthS</dc:creator>
  <cp:lastModifiedBy>Com UnivEarthS</cp:lastModifiedBy>
  <cp:revision>8</cp:revision>
  <dcterms:created xsi:type="dcterms:W3CDTF">2016-10-06T08:46:28Z</dcterms:created>
  <dcterms:modified xsi:type="dcterms:W3CDTF">2016-10-06T09:20:44Z</dcterms:modified>
</cp:coreProperties>
</file>